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83" r:id="rId4"/>
    <p:sldId id="284" r:id="rId5"/>
    <p:sldId id="264" r:id="rId6"/>
    <p:sldId id="261" r:id="rId7"/>
    <p:sldId id="257" r:id="rId8"/>
    <p:sldId id="285" r:id="rId9"/>
    <p:sldId id="289" r:id="rId10"/>
    <p:sldId id="290" r:id="rId11"/>
    <p:sldId id="259" r:id="rId12"/>
    <p:sldId id="266" r:id="rId13"/>
    <p:sldId id="293" r:id="rId14"/>
    <p:sldId id="258" r:id="rId15"/>
    <p:sldId id="288" r:id="rId16"/>
    <p:sldId id="286" r:id="rId17"/>
    <p:sldId id="265" r:id="rId18"/>
    <p:sldId id="260" r:id="rId19"/>
    <p:sldId id="262" r:id="rId20"/>
    <p:sldId id="268" r:id="rId21"/>
    <p:sldId id="291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B059-976F-4A94-81A7-BFA7E62D03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BF26-C32F-4F99-AC06-FE74E064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9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B059-976F-4A94-81A7-BFA7E62D03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BF26-C32F-4F99-AC06-FE74E064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6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B059-976F-4A94-81A7-BFA7E62D03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BF26-C32F-4F99-AC06-FE74E064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2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B059-976F-4A94-81A7-BFA7E62D03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BF26-C32F-4F99-AC06-FE74E064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7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B059-976F-4A94-81A7-BFA7E62D03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BF26-C32F-4F99-AC06-FE74E064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B059-976F-4A94-81A7-BFA7E62D03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BF26-C32F-4F99-AC06-FE74E064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4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B059-976F-4A94-81A7-BFA7E62D03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BF26-C32F-4F99-AC06-FE74E064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1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B059-976F-4A94-81A7-BFA7E62D03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BF26-C32F-4F99-AC06-FE74E064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8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B059-976F-4A94-81A7-BFA7E62D03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BF26-C32F-4F99-AC06-FE74E064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9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B059-976F-4A94-81A7-BFA7E62D03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BF26-C32F-4F99-AC06-FE74E064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8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B059-976F-4A94-81A7-BFA7E62D03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BF26-C32F-4F99-AC06-FE74E064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BB059-976F-4A94-81A7-BFA7E62D03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BF26-C32F-4F99-AC06-FE74E064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6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Anterior Muscle </a:t>
            </a:r>
            <a:r>
              <a:rPr lang="en-US" dirty="0" smtClean="0"/>
              <a:t>Labeling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Pectoralis Major</a:t>
            </a:r>
            <a:endParaRPr lang="en-US" dirty="0"/>
          </a:p>
        </p:txBody>
      </p:sp>
      <p:pic>
        <p:nvPicPr>
          <p:cNvPr id="4" name="Picture 4" descr="http://upload.wikimedia.org/wikipedia/commons/c/c6/Gray410_pectoralis_majo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04" y="1825625"/>
            <a:ext cx="35535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0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Biceps </a:t>
            </a:r>
            <a:r>
              <a:rPr lang="en-US" dirty="0" err="1" smtClean="0"/>
              <a:t>Brachii</a:t>
            </a:r>
            <a:endParaRPr lang="en-US" dirty="0"/>
          </a:p>
        </p:txBody>
      </p:sp>
      <p:pic>
        <p:nvPicPr>
          <p:cNvPr id="3074" name="Picture 2" descr="http://www.audreysmassage.com/images/medical/BicepsBrachii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80" y="2605479"/>
            <a:ext cx="3862228" cy="36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Rectu</a:t>
            </a:r>
            <a:r>
              <a:rPr lang="en-US" dirty="0" smtClean="0"/>
              <a:t>s </a:t>
            </a:r>
            <a:r>
              <a:rPr lang="en-US" dirty="0" err="1" smtClean="0"/>
              <a:t>Abdominus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50" y="2222111"/>
            <a:ext cx="2590941" cy="4351338"/>
          </a:xfrm>
        </p:spPr>
      </p:pic>
    </p:spTree>
    <p:extLst>
      <p:ext uri="{BB962C8B-B14F-4D97-AF65-F5344CB8AC3E}">
        <p14:creationId xmlns:p14="http://schemas.microsoft.com/office/powerpoint/2010/main" val="15497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Transverse Abdominis</a:t>
            </a:r>
            <a:endParaRPr lang="en-US" dirty="0"/>
          </a:p>
        </p:txBody>
      </p:sp>
      <p:pic>
        <p:nvPicPr>
          <p:cNvPr id="2050" name="Picture 2" descr="Image result for transverse abdominis qui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67" y="1825625"/>
            <a:ext cx="55380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605350" y="3722915"/>
            <a:ext cx="1763484" cy="3004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9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</a:t>
            </a:r>
            <a:r>
              <a:rPr lang="en-US" dirty="0" err="1" smtClean="0"/>
              <a:t>Obliques</a:t>
            </a:r>
            <a:endParaRPr lang="en-US" dirty="0"/>
          </a:p>
        </p:txBody>
      </p:sp>
      <p:pic>
        <p:nvPicPr>
          <p:cNvPr id="2050" name="Picture 2" descr="http://www.yorku.ca/earmstro/journey/images/extoblique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6" y="2628062"/>
            <a:ext cx="3048000" cy="382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Rectus </a:t>
            </a:r>
            <a:r>
              <a:rPr lang="en-US" dirty="0" err="1" smtClean="0"/>
              <a:t>Femoris</a:t>
            </a:r>
            <a:endParaRPr lang="en-US" dirty="0"/>
          </a:p>
        </p:txBody>
      </p:sp>
      <p:pic>
        <p:nvPicPr>
          <p:cNvPr id="4" name="Picture 2" descr="http://www.bandhayoga.com/images/Blog/rectis_femoris_OrigI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71" y="2230573"/>
            <a:ext cx="41148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1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Sartorius</a:t>
            </a:r>
            <a:endParaRPr lang="en-US" dirty="0"/>
          </a:p>
        </p:txBody>
      </p:sp>
      <p:pic>
        <p:nvPicPr>
          <p:cNvPr id="4" name="Picture 6" descr="Areas of pain to which the sartorius muscle may contribut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21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Medialis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00" y="1690688"/>
            <a:ext cx="2452297" cy="4616089"/>
          </a:xfrm>
        </p:spPr>
      </p:pic>
    </p:spTree>
    <p:extLst>
      <p:ext uri="{BB962C8B-B14F-4D97-AF65-F5344CB8AC3E}">
        <p14:creationId xmlns:p14="http://schemas.microsoft.com/office/powerpoint/2010/main" val="8217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endParaRPr lang="en-US" dirty="0"/>
          </a:p>
        </p:txBody>
      </p:sp>
      <p:pic>
        <p:nvPicPr>
          <p:cNvPr id="1026" name="Picture 2" descr="Image result for vastus lateralis qui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756" y="1825625"/>
            <a:ext cx="38064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Adductor</a:t>
            </a:r>
            <a:endParaRPr lang="en-US" dirty="0"/>
          </a:p>
        </p:txBody>
      </p:sp>
      <p:pic>
        <p:nvPicPr>
          <p:cNvPr id="6148" name="Picture 4" descr="http://o.quizlet.com/S15-20ZfuKQF61TGhc4bX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45" y="2572543"/>
            <a:ext cx="3380725" cy="360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Frontalis</a:t>
            </a:r>
            <a:endParaRPr lang="en-US" dirty="0"/>
          </a:p>
        </p:txBody>
      </p:sp>
      <p:pic>
        <p:nvPicPr>
          <p:cNvPr id="4" name="Picture 6" descr="http://www.primehealthchannel.com/wp-content/uploads/2013/06/Frontalis-Ima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75" y="1825625"/>
            <a:ext cx="32248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5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Gracilis</a:t>
            </a:r>
            <a:endParaRPr lang="en-US" dirty="0"/>
          </a:p>
        </p:txBody>
      </p:sp>
      <p:pic>
        <p:nvPicPr>
          <p:cNvPr id="4" name="Content Placeholder 3" descr="adductor_magnus134990114416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1" y="1295400"/>
            <a:ext cx="6772473" cy="5417978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715000" y="3581400"/>
            <a:ext cx="1981200" cy="762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72400" y="3505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44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Fibularis</a:t>
            </a:r>
            <a:r>
              <a:rPr lang="en-US" dirty="0" smtClean="0"/>
              <a:t> Longus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85" y="1796603"/>
            <a:ext cx="3249564" cy="50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5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Tibialis</a:t>
            </a:r>
            <a:r>
              <a:rPr lang="en-US" dirty="0" smtClean="0"/>
              <a:t> Anterior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8" y="1921210"/>
            <a:ext cx="3035374" cy="493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383279" y="2534194"/>
            <a:ext cx="1554480" cy="1084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7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331027" y="4545874"/>
            <a:ext cx="1554480" cy="1084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1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Zygomaticus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27" y="2506662"/>
            <a:ext cx="2498694" cy="4351338"/>
          </a:xfrm>
        </p:spPr>
      </p:pic>
    </p:spTree>
    <p:extLst>
      <p:ext uri="{BB962C8B-B14F-4D97-AF65-F5344CB8AC3E}">
        <p14:creationId xmlns:p14="http://schemas.microsoft.com/office/powerpoint/2010/main" val="40194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Orbicularis oculi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91" y="2251258"/>
            <a:ext cx="28860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Orbicularis </a:t>
            </a:r>
            <a:r>
              <a:rPr lang="en-US" dirty="0" err="1" smtClean="0"/>
              <a:t>oris</a:t>
            </a:r>
            <a:endParaRPr lang="en-US" dirty="0"/>
          </a:p>
        </p:txBody>
      </p:sp>
      <p:pic>
        <p:nvPicPr>
          <p:cNvPr id="1026" name="Picture 2" descr="http://classconnection.s3.amazonaws.com/648/flashcards/200648/jpg/orbicularis_oris13308938813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56" y="1690688"/>
            <a:ext cx="25717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Sternocleidomastoid</a:t>
            </a:r>
            <a:endParaRPr lang="en-US" dirty="0"/>
          </a:p>
        </p:txBody>
      </p:sp>
      <p:pic>
        <p:nvPicPr>
          <p:cNvPr id="4" name="Content Placeholder 3" descr="http://www.doereport.com/imagescooked/9657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2" y="2096294"/>
            <a:ext cx="2543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2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Deltoid</a:t>
            </a:r>
            <a:endParaRPr lang="en-US" dirty="0"/>
          </a:p>
        </p:txBody>
      </p:sp>
      <p:pic>
        <p:nvPicPr>
          <p:cNvPr id="4" name="Picture 4" descr="http://upload.wikimedia.org/wikipedia/commons/7/7c/Deltoid_muscle_bac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2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5662</TotalTime>
  <Words>37</Words>
  <Application>Microsoft Office PowerPoint</Application>
  <PresentationFormat>Widescreen</PresentationFormat>
  <Paragraphs>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Anterior Muscle Labeling </vt:lpstr>
      <vt:lpstr>Frontalis</vt:lpstr>
      <vt:lpstr>Temporalis</vt:lpstr>
      <vt:lpstr>Masseter</vt:lpstr>
      <vt:lpstr>Zygomaticus</vt:lpstr>
      <vt:lpstr>Orbicularis oculi</vt:lpstr>
      <vt:lpstr>Orbicularis oris</vt:lpstr>
      <vt:lpstr>Sternocleidomastoid</vt:lpstr>
      <vt:lpstr>Deltoid</vt:lpstr>
      <vt:lpstr>Pectoralis Major</vt:lpstr>
      <vt:lpstr>Biceps Brachii</vt:lpstr>
      <vt:lpstr>Rectus Abdominus</vt:lpstr>
      <vt:lpstr>Transverse Abdominis</vt:lpstr>
      <vt:lpstr>External Obliques</vt:lpstr>
      <vt:lpstr>Rectus Femoris</vt:lpstr>
      <vt:lpstr>Sartorius</vt:lpstr>
      <vt:lpstr>Vastus Medialis</vt:lpstr>
      <vt:lpstr>Vastus Lateralis</vt:lpstr>
      <vt:lpstr>Adductor</vt:lpstr>
      <vt:lpstr>Gracilis</vt:lpstr>
      <vt:lpstr>Fibularis Longus</vt:lpstr>
      <vt:lpstr>Tibialis Anterior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rlmerritt</dc:creator>
  <cp:lastModifiedBy>Rebecca Merritt</cp:lastModifiedBy>
  <cp:revision>21</cp:revision>
  <dcterms:created xsi:type="dcterms:W3CDTF">2015-01-05T17:43:11Z</dcterms:created>
  <dcterms:modified xsi:type="dcterms:W3CDTF">2019-02-22T02:35:03Z</dcterms:modified>
</cp:coreProperties>
</file>